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1" r:id="rId4"/>
    <p:sldId id="262" r:id="rId5"/>
    <p:sldId id="260" r:id="rId6"/>
    <p:sldId id="256" r:id="rId7"/>
    <p:sldId id="25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7" autoAdjust="0"/>
    <p:restoredTop sz="95634" autoAdjust="0"/>
  </p:normalViewPr>
  <p:slideViewPr>
    <p:cSldViewPr snapToGrid="0">
      <p:cViewPr varScale="1">
        <p:scale>
          <a:sx n="87" d="100"/>
          <a:sy n="87" d="100"/>
        </p:scale>
        <p:origin x="564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D46F23-F29A-47E4-9F18-19EE806944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BCF200-1C79-45AF-93B9-45FA9865FE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BF52A-B3C9-478B-A5F3-812BD83831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39569-BA20-4B47-B4AF-6079FFB5A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24CC01-82B2-4209-88D1-2D57D823C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0194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08FFA-B4CB-4A83-82B7-928965D5D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B543BF-A08E-4ACB-A894-1470042343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64276F-16BE-4957-961C-634997935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23D8E-6CEF-44AA-B583-B1C3A6F80F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B88B5A-3EA9-4EEF-9DD1-3F92246DF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980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35C4B7B-D35D-4D14-91A6-6C7B376584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B18E90-FADF-4EC8-A47E-95DF470B23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AE277-652C-4235-90DE-0168538C8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EF770A-D525-4F79-9767-3E8CE00D7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96BA1-22C3-46B3-B580-D2B1BB85A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395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55C09-92E5-4031-AEAA-A245896E2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88CFFF-ACDE-42F2-91B4-192FDBBCB4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F5186-02C8-48D8-BE8F-05C3B2519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8A58D3-E621-4378-B082-B8A53EA48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ED7DCD-6A2E-403A-81E3-FAD05B883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604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BAC49-4C4A-4078-96B6-61410FEA6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87A21E-4384-4CC7-B254-A094EF836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677FD0-68B6-46BA-B8AB-38578E489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C9F889-CFB3-4D2C-8A3B-BB2FCDC80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32637-96C2-43FA-9E66-DFC810CD6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305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B4BE5-B06A-49CD-80AC-F5B09076A9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D1543-8A8E-43AA-998C-F2FF40B071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0DDEAE-9B58-4723-B469-64974218BF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5C9CFA-B843-47A6-B4FA-BC9EB8CE4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822408-140D-4350-AF26-07A4432C4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209D73-0B10-40E8-9497-F9659D02B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051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CEE71-0E35-40C1-9295-7A22AA7A61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E147D1-A53D-4D3D-BA29-9465E02E12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37A0AB-FFB8-4223-A51E-5CFD51B090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57E74B-E296-4824-8B65-B918FFED05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7F9151-09A5-4E8E-BFCB-3FABC6CD3C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93A757-24E7-4B22-AF20-1BFB76259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E276C4-1D76-4D19-BBD0-65DD6B113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DE6C37-5615-4F91-8AB9-DF0DCBA9B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55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4D83E-7769-4FBC-A860-9E587FA52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BA0C62-8262-4951-A3B3-BEB6C5A9D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6E79F9-6A6C-4169-9CFD-1B5154860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28BECE-1F45-4035-885E-939AB9D98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24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790F1E-ABD7-45C4-9558-84603DE7C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F6579A-3012-4A10-B097-5818A119C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F4FDDB-EE4A-427D-B000-1D0370683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86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E0F82-8E04-43D9-B61A-743CF09BFF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4719B-96A0-4560-A51B-FBB571984F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D2CE80-173B-4EE1-9D06-FE2BB3DF8D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C34328-5F7F-42EF-85F5-51AC0E824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B0E035-B2DE-46AD-B042-6A3114656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238478-ACA3-42D3-990F-237133E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092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38F8F-66C9-4DE8-8927-5657A72A89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7F8899-081E-4E30-AA26-E507281830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4908C4-3679-4CD5-83D5-490E930383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129BA1-AC64-4759-A681-E8CA076BE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1BB40-05E1-4A02-BEDD-B6DFC7C28D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BDCF4-84B6-4D77-804A-7A8A21284A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169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F6BB7E-032C-435B-98DB-404CD9617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EF293A-1994-42A1-A37D-C480E9DCC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D5B93-A66D-4A70-84CB-75B4AE0449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B81170-AE93-49F9-A664-67FDE04A3AE9}" type="datetimeFigureOut">
              <a:rPr lang="en-US" smtClean="0"/>
              <a:t>7/18/2019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B2C99-1D79-4F5A-9D73-ACA636F7C4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BEEF4D-7D56-4D70-A1AA-30A15EA846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6B1EE-772B-4E5B-B488-145B2B160D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89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42008A9-C379-4AB3-BCC0-D6AA19428CC1}"/>
              </a:ext>
            </a:extLst>
          </p:cNvPr>
          <p:cNvGrpSpPr/>
          <p:nvPr/>
        </p:nvGrpSpPr>
        <p:grpSpPr>
          <a:xfrm>
            <a:off x="2268415" y="600808"/>
            <a:ext cx="7655170" cy="5656384"/>
            <a:chOff x="2268415" y="984739"/>
            <a:chExt cx="7655170" cy="565638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F91538E-1A3D-429B-8E09-17244D27F2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1346" t="20854" r="15865" b="2906"/>
            <a:stretch/>
          </p:blipFill>
          <p:spPr>
            <a:xfrm>
              <a:off x="2268415" y="1412629"/>
              <a:ext cx="7655170" cy="5228494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83BC7CB-9B86-4F16-84FB-F9478D472E6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1346" t="47521" r="15865" b="46838"/>
            <a:stretch/>
          </p:blipFill>
          <p:spPr>
            <a:xfrm>
              <a:off x="2268415" y="984739"/>
              <a:ext cx="7655170" cy="38686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32923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552606F-155C-493A-94D0-076A7CFE1D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442" t="36239" r="15769" b="13162"/>
          <a:stretch/>
        </p:blipFill>
        <p:spPr>
          <a:xfrm>
            <a:off x="2268415" y="1693984"/>
            <a:ext cx="7655169" cy="347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89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F461AE1-570B-4215-8AD9-2BB2E1BF3C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600" y="914400"/>
            <a:ext cx="8940800" cy="5029200"/>
          </a:xfrm>
          <a:prstGeom prst="rect">
            <a:avLst/>
          </a:prstGeom>
          <a:ln w="28575">
            <a:solidFill>
              <a:srgbClr val="00B0F0"/>
            </a:solidFill>
          </a:ln>
        </p:spPr>
      </p:pic>
    </p:spTree>
    <p:extLst>
      <p:ext uri="{BB962C8B-B14F-4D97-AF65-F5344CB8AC3E}">
        <p14:creationId xmlns:p14="http://schemas.microsoft.com/office/powerpoint/2010/main" val="373153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"/>
    </mc:Choice>
    <mc:Fallback>
      <p:transition spd="slow" advTm="1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DD68DFB-0E75-4E14-BF77-EF6E09ED8D0A}"/>
              </a:ext>
            </a:extLst>
          </p:cNvPr>
          <p:cNvGrpSpPr/>
          <p:nvPr/>
        </p:nvGrpSpPr>
        <p:grpSpPr>
          <a:xfrm>
            <a:off x="1625600" y="914400"/>
            <a:ext cx="8940800" cy="5029200"/>
            <a:chOff x="1625600" y="914400"/>
            <a:chExt cx="8940800" cy="50292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576E7DE-A3C1-4807-BA28-83EA260AB2D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25600" y="914400"/>
              <a:ext cx="8940800" cy="5029200"/>
            </a:xfrm>
            <a:prstGeom prst="rect">
              <a:avLst/>
            </a:prstGeom>
            <a:ln w="28575">
              <a:solidFill>
                <a:srgbClr val="00B0F0"/>
              </a:solidFill>
            </a:ln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8F88453-317B-4462-A1B0-F8BCB261E094}"/>
                </a:ext>
              </a:extLst>
            </p:cNvPr>
            <p:cNvGrpSpPr/>
            <p:nvPr/>
          </p:nvGrpSpPr>
          <p:grpSpPr>
            <a:xfrm>
              <a:off x="1929285" y="2893925"/>
              <a:ext cx="2773344" cy="1517980"/>
              <a:chOff x="1929285" y="2893925"/>
              <a:chExt cx="2773344" cy="151798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AE237FF-6C21-469C-BA64-91FE4DBE6DD3}"/>
                  </a:ext>
                </a:extLst>
              </p:cNvPr>
              <p:cNvSpPr txBox="1"/>
              <p:nvPr/>
            </p:nvSpPr>
            <p:spPr>
              <a:xfrm>
                <a:off x="1929285" y="2893925"/>
                <a:ext cx="2773344" cy="15179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200000"/>
                  </a:lnSpc>
                </a:pPr>
                <a:r>
                  <a:rPr lang="en-US" sz="1200" u="sng" dirty="0"/>
                  <a:t>Heart Disease (Age-adjusted Death Rate)</a:t>
                </a:r>
              </a:p>
              <a:p>
                <a:pPr marL="171450" indent="-17145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1200" dirty="0"/>
                  <a:t>231-280</a:t>
                </a:r>
              </a:p>
              <a:p>
                <a:pPr marL="171450" indent="-17145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1200" dirty="0"/>
                  <a:t>181-230</a:t>
                </a:r>
              </a:p>
              <a:p>
                <a:pPr marL="171450" indent="-17145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1200" dirty="0"/>
                  <a:t>130-180</a:t>
                </a:r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C23B9A7E-CB68-4467-ACEA-385A4E686B64}"/>
                  </a:ext>
                </a:extLst>
              </p:cNvPr>
              <p:cNvSpPr/>
              <p:nvPr/>
            </p:nvSpPr>
            <p:spPr>
              <a:xfrm>
                <a:off x="2773345" y="3502191"/>
                <a:ext cx="110531" cy="110531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784EC568-C27B-4A5D-83B9-B16C124215FA}"/>
                  </a:ext>
                </a:extLst>
              </p:cNvPr>
              <p:cNvSpPr/>
              <p:nvPr/>
            </p:nvSpPr>
            <p:spPr>
              <a:xfrm>
                <a:off x="2785073" y="3855560"/>
                <a:ext cx="110531" cy="110531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2C5B3F46-6C03-4E3D-94C0-6BAFE90119D4}"/>
                  </a:ext>
                </a:extLst>
              </p:cNvPr>
              <p:cNvSpPr/>
              <p:nvPr/>
            </p:nvSpPr>
            <p:spPr>
              <a:xfrm>
                <a:off x="2795121" y="4217298"/>
                <a:ext cx="110531" cy="110531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18600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5C8BE4F-748C-4AE3-B8DA-060EA2A7B1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50" t="51453" r="15288" b="15214"/>
          <a:stretch/>
        </p:blipFill>
        <p:spPr>
          <a:xfrm>
            <a:off x="2227384" y="2286000"/>
            <a:ext cx="7737231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90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3ADC53-E7F9-465F-B7BE-764DF6622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569" y="914400"/>
            <a:ext cx="8940800" cy="5029200"/>
          </a:xfrm>
          <a:prstGeom prst="rect">
            <a:avLst/>
          </a:prstGeom>
          <a:ln w="28575">
            <a:solidFill>
              <a:srgbClr val="00B0F0"/>
            </a:solidFill>
          </a:ln>
        </p:spPr>
      </p:pic>
    </p:spTree>
    <p:extLst>
      <p:ext uri="{BB962C8B-B14F-4D97-AF65-F5344CB8AC3E}">
        <p14:creationId xmlns:p14="http://schemas.microsoft.com/office/powerpoint/2010/main" val="861783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00"/>
    </mc:Choice>
    <mc:Fallback>
      <p:transition spd="slow" advTm="1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6FF1D00-35F4-4F2F-8BF8-5A3EFA4DCA4E}"/>
              </a:ext>
            </a:extLst>
          </p:cNvPr>
          <p:cNvGrpSpPr/>
          <p:nvPr/>
        </p:nvGrpSpPr>
        <p:grpSpPr>
          <a:xfrm>
            <a:off x="1625600" y="914400"/>
            <a:ext cx="8940800" cy="5029200"/>
            <a:chOff x="1625600" y="914400"/>
            <a:chExt cx="8940800" cy="502920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50C0154B-810B-4C9E-A3A0-5C42524AC32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25600" y="914400"/>
              <a:ext cx="8940800" cy="5029200"/>
            </a:xfrm>
            <a:prstGeom prst="rect">
              <a:avLst/>
            </a:prstGeom>
            <a:ln w="28575">
              <a:solidFill>
                <a:srgbClr val="00B0F0"/>
              </a:solidFill>
            </a:ln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F4DA2D8-F695-4C61-9BB1-4117CBE2CA69}"/>
                </a:ext>
              </a:extLst>
            </p:cNvPr>
            <p:cNvGrpSpPr/>
            <p:nvPr/>
          </p:nvGrpSpPr>
          <p:grpSpPr>
            <a:xfrm>
              <a:off x="1929285" y="2893925"/>
              <a:ext cx="2773344" cy="1517980"/>
              <a:chOff x="1929285" y="2893925"/>
              <a:chExt cx="2773344" cy="1517980"/>
            </a:xfrm>
          </p:grpSpPr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C04E89EE-F646-4D33-BE21-7C9DF35915FF}"/>
                  </a:ext>
                </a:extLst>
              </p:cNvPr>
              <p:cNvSpPr txBox="1"/>
              <p:nvPr/>
            </p:nvSpPr>
            <p:spPr>
              <a:xfrm>
                <a:off x="1929285" y="2893925"/>
                <a:ext cx="2773344" cy="15179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200000"/>
                  </a:lnSpc>
                </a:pPr>
                <a:r>
                  <a:rPr lang="en-US" sz="1200" u="sng" dirty="0"/>
                  <a:t>Cancer (Age-adjusted Death Rate)</a:t>
                </a:r>
              </a:p>
              <a:p>
                <a:pPr marL="171450" indent="-17145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1200" dirty="0"/>
                  <a:t>191-220</a:t>
                </a:r>
              </a:p>
              <a:p>
                <a:pPr marL="171450" indent="-17145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1200" dirty="0"/>
                  <a:t>161-190</a:t>
                </a:r>
              </a:p>
              <a:p>
                <a:pPr marL="171450" indent="-171450">
                  <a:lnSpc>
                    <a:spcPct val="200000"/>
                  </a:lnSpc>
                  <a:buFont typeface="Arial" panose="020B0604020202020204" pitchFamily="34" charset="0"/>
                  <a:buChar char="•"/>
                </a:pPr>
                <a:r>
                  <a:rPr lang="en-US" sz="1200" dirty="0"/>
                  <a:t>130-160</a:t>
                </a:r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31705445-5C4E-436C-B907-8ACF17222EA2}"/>
                  </a:ext>
                </a:extLst>
              </p:cNvPr>
              <p:cNvSpPr/>
              <p:nvPr/>
            </p:nvSpPr>
            <p:spPr>
              <a:xfrm>
                <a:off x="2773345" y="3502191"/>
                <a:ext cx="110531" cy="110531"/>
              </a:xfrm>
              <a:prstGeom prst="ellipse">
                <a:avLst/>
              </a:prstGeom>
              <a:solidFill>
                <a:srgbClr val="FF0000"/>
              </a:solidFill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Oval 4">
                <a:extLst>
                  <a:ext uri="{FF2B5EF4-FFF2-40B4-BE49-F238E27FC236}">
                    <a16:creationId xmlns:a16="http://schemas.microsoft.com/office/drawing/2014/main" id="{20358429-8B93-4B3E-8785-B8B9501ED2B4}"/>
                  </a:ext>
                </a:extLst>
              </p:cNvPr>
              <p:cNvSpPr/>
              <p:nvPr/>
            </p:nvSpPr>
            <p:spPr>
              <a:xfrm>
                <a:off x="2785073" y="3855560"/>
                <a:ext cx="110531" cy="110531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Oval 5">
                <a:extLst>
                  <a:ext uri="{FF2B5EF4-FFF2-40B4-BE49-F238E27FC236}">
                    <a16:creationId xmlns:a16="http://schemas.microsoft.com/office/drawing/2014/main" id="{527B3D6F-9B05-4576-95D9-9DC41EFFFFD1}"/>
                  </a:ext>
                </a:extLst>
              </p:cNvPr>
              <p:cNvSpPr/>
              <p:nvPr/>
            </p:nvSpPr>
            <p:spPr>
              <a:xfrm>
                <a:off x="2795121" y="4217298"/>
                <a:ext cx="110531" cy="110531"/>
              </a:xfrm>
              <a:prstGeom prst="ellipse">
                <a:avLst/>
              </a:prstGeom>
              <a:solidFill>
                <a:srgbClr val="FFFF00"/>
              </a:solidFill>
              <a:ln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97369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19</Words>
  <Application>Microsoft Office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 Luis</dc:creator>
  <cp:lastModifiedBy>Jose Luis</cp:lastModifiedBy>
  <cp:revision>9</cp:revision>
  <dcterms:created xsi:type="dcterms:W3CDTF">2019-07-19T00:41:27Z</dcterms:created>
  <dcterms:modified xsi:type="dcterms:W3CDTF">2019-07-19T02:00:38Z</dcterms:modified>
</cp:coreProperties>
</file>

<file path=docProps/thumbnail.jpeg>
</file>